
<file path=[Content_Types].xml><?xml version="1.0" encoding="utf-8"?>
<Types xmlns="http://schemas.openxmlformats.org/package/2006/content-types">
  <Default Extension="bin" ContentType="application/vnd.ms-office.activeX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84" r:id="rId6"/>
    <p:sldId id="361" r:id="rId7"/>
    <p:sldId id="262" r:id="rId8"/>
    <p:sldId id="472" r:id="rId9"/>
    <p:sldId id="491" r:id="rId10"/>
    <p:sldId id="492" r:id="rId11"/>
    <p:sldId id="462" r:id="rId12"/>
    <p:sldId id="476" r:id="rId13"/>
    <p:sldId id="493" r:id="rId14"/>
    <p:sldId id="494" r:id="rId15"/>
    <p:sldId id="495" r:id="rId16"/>
    <p:sldId id="496" r:id="rId17"/>
    <p:sldId id="497" r:id="rId18"/>
    <p:sldId id="485" r:id="rId19"/>
    <p:sldId id="484" r:id="rId20"/>
    <p:sldId id="490" r:id="rId21"/>
    <p:sldId id="486" r:id="rId22"/>
    <p:sldId id="479" r:id="rId23"/>
    <p:sldId id="4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an Nguyen Thanh" initials="LNT" lastIdx="1" clrIdx="0">
    <p:extLst>
      <p:ext uri="{19B8F6BF-5375-455C-9EA6-DF929625EA0E}">
        <p15:presenceInfo xmlns:p15="http://schemas.microsoft.com/office/powerpoint/2012/main" userId="Loan Nguyen Tha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824EA5-688C-4893-8D83-4F939D63B2B6}" v="21" dt="2021-11-19T08:08:52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5512D11A-5CC6-11CF-8D67-00AA00BDCE1D}" r:id="rId1"/>
</file>

<file path=ppt/activeX/activeX2.xml><?xml version="1.0" encoding="utf-8"?>
<ax:ocx xmlns:ax="http://schemas.microsoft.com/office/2006/activeX" xmlns:r="http://schemas.openxmlformats.org/officeDocument/2006/relationships" ax:classid="{5512D11A-5CC6-11CF-8D67-00AA00BDCE1D}" r:id="rId1"/>
</file>

<file path=ppt/activeX/activeX3.xml><?xml version="1.0" encoding="utf-8"?>
<ax:ocx xmlns:ax="http://schemas.microsoft.com/office/2006/activeX" xmlns:r="http://schemas.openxmlformats.org/officeDocument/2006/relationships" ax:classid="{5512D11A-5CC6-11CF-8D67-00AA00BDCE1D}" r:id="rId1"/>
</file>

<file path=ppt/activeX/activeX4.xml><?xml version="1.0" encoding="utf-8"?>
<ax:ocx xmlns:ax="http://schemas.microsoft.com/office/2006/activeX" xmlns:r="http://schemas.openxmlformats.org/officeDocument/2006/relationships" ax:classid="{5512D11A-5CC6-11CF-8D67-00AA00BDCE1D}" r:id="rId1"/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84824EA5-688C-4893-8D83-4F939D63B2B6}"/>
    <pc:docChg chg="custSel modSld">
      <pc:chgData name="Keios Starqua" userId="8cf9fb8f937025db" providerId="LiveId" clId="{84824EA5-688C-4893-8D83-4F939D63B2B6}" dt="2021-11-19T08:14:46.388" v="928" actId="20577"/>
      <pc:docMkLst>
        <pc:docMk/>
      </pc:docMkLst>
      <pc:sldChg chg="modSp mod">
        <pc:chgData name="Keios Starqua" userId="8cf9fb8f937025db" providerId="LiveId" clId="{84824EA5-688C-4893-8D83-4F939D63B2B6}" dt="2021-11-19T07:50:19.766" v="76" actId="115"/>
        <pc:sldMkLst>
          <pc:docMk/>
          <pc:sldMk cId="3492820631" sldId="484"/>
        </pc:sldMkLst>
        <pc:spChg chg="mod">
          <ac:chgData name="Keios Starqua" userId="8cf9fb8f937025db" providerId="LiveId" clId="{84824EA5-688C-4893-8D83-4F939D63B2B6}" dt="2021-11-19T07:50:13.642" v="74" actId="115"/>
          <ac:spMkLst>
            <pc:docMk/>
            <pc:sldMk cId="3492820631" sldId="484"/>
            <ac:spMk id="14" creationId="{EF1C5E6D-EA00-4386-B872-6911F7FC7DDC}"/>
          </ac:spMkLst>
        </pc:spChg>
        <pc:spChg chg="mod">
          <ac:chgData name="Keios Starqua" userId="8cf9fb8f937025db" providerId="LiveId" clId="{84824EA5-688C-4893-8D83-4F939D63B2B6}" dt="2021-11-19T07:50:16.516" v="75" actId="115"/>
          <ac:spMkLst>
            <pc:docMk/>
            <pc:sldMk cId="3492820631" sldId="484"/>
            <ac:spMk id="16" creationId="{1B3855F4-3751-4AB5-A331-EB825FF94226}"/>
          </ac:spMkLst>
        </pc:spChg>
        <pc:spChg chg="mod">
          <ac:chgData name="Keios Starqua" userId="8cf9fb8f937025db" providerId="LiveId" clId="{84824EA5-688C-4893-8D83-4F939D63B2B6}" dt="2021-11-19T07:50:19.766" v="76" actId="115"/>
          <ac:spMkLst>
            <pc:docMk/>
            <pc:sldMk cId="3492820631" sldId="484"/>
            <ac:spMk id="18" creationId="{FD902E42-D7D9-404C-9C9B-DDB25B04E62A}"/>
          </ac:spMkLst>
        </pc:spChg>
        <pc:graphicFrameChg chg="mod">
          <ac:chgData name="Keios Starqua" userId="8cf9fb8f937025db" providerId="LiveId" clId="{84824EA5-688C-4893-8D83-4F939D63B2B6}" dt="2021-11-19T06:52:13.319" v="0"/>
          <ac:graphicFrameMkLst>
            <pc:docMk/>
            <pc:sldMk cId="3492820631" sldId="484"/>
            <ac:graphicFrameMk id="7" creationId="{DCE9CBE2-C8BE-4E91-A632-4A82D5A68C1F}"/>
          </ac:graphicFrameMkLst>
        </pc:graphicFrameChg>
        <pc:graphicFrameChg chg="mod">
          <ac:chgData name="Keios Starqua" userId="8cf9fb8f937025db" providerId="LiveId" clId="{84824EA5-688C-4893-8D83-4F939D63B2B6}" dt="2021-11-19T06:52:13.348" v="1"/>
          <ac:graphicFrameMkLst>
            <pc:docMk/>
            <pc:sldMk cId="3492820631" sldId="484"/>
            <ac:graphicFrameMk id="8" creationId="{12C09537-03FD-4972-8E2B-157E2CFCC4FB}"/>
          </ac:graphicFrameMkLst>
        </pc:graphicFrameChg>
      </pc:sldChg>
      <pc:sldChg chg="modSp mod">
        <pc:chgData name="Keios Starqua" userId="8cf9fb8f937025db" providerId="LiveId" clId="{84824EA5-688C-4893-8D83-4F939D63B2B6}" dt="2021-11-19T08:14:46.388" v="928" actId="20577"/>
        <pc:sldMkLst>
          <pc:docMk/>
          <pc:sldMk cId="3338983404" sldId="486"/>
        </pc:sldMkLst>
        <pc:graphicFrameChg chg="mod modGraphic">
          <ac:chgData name="Keios Starqua" userId="8cf9fb8f937025db" providerId="LiveId" clId="{84824EA5-688C-4893-8D83-4F939D63B2B6}" dt="2021-11-19T08:14:46.388" v="928" actId="20577"/>
          <ac:graphicFrameMkLst>
            <pc:docMk/>
            <pc:sldMk cId="3338983404" sldId="486"/>
            <ac:graphicFrameMk id="2" creationId="{0681075E-07A6-46FE-820B-30E0AAFF3690}"/>
          </ac:graphicFrameMkLst>
        </pc:graphicFrameChg>
      </pc:sldChg>
      <pc:sldChg chg="modSp">
        <pc:chgData name="Keios Starqua" userId="8cf9fb8f937025db" providerId="LiveId" clId="{84824EA5-688C-4893-8D83-4F939D63B2B6}" dt="2021-11-19T06:52:13.574" v="3"/>
        <pc:sldMkLst>
          <pc:docMk/>
          <pc:sldMk cId="47956290" sldId="490"/>
        </pc:sldMkLst>
        <pc:graphicFrameChg chg="mod">
          <ac:chgData name="Keios Starqua" userId="8cf9fb8f937025db" providerId="LiveId" clId="{84824EA5-688C-4893-8D83-4F939D63B2B6}" dt="2021-11-19T06:52:13.571" v="2"/>
          <ac:graphicFrameMkLst>
            <pc:docMk/>
            <pc:sldMk cId="47956290" sldId="490"/>
            <ac:graphicFrameMk id="7" creationId="{DCE9CBE2-C8BE-4E91-A632-4A82D5A68C1F}"/>
          </ac:graphicFrameMkLst>
        </pc:graphicFrameChg>
        <pc:graphicFrameChg chg="mod">
          <ac:chgData name="Keios Starqua" userId="8cf9fb8f937025db" providerId="LiveId" clId="{84824EA5-688C-4893-8D83-4F939D63B2B6}" dt="2021-11-19T06:52:13.574" v="3"/>
          <ac:graphicFrameMkLst>
            <pc:docMk/>
            <pc:sldMk cId="47956290" sldId="490"/>
            <ac:graphicFrameMk id="8" creationId="{12C09537-03FD-4972-8E2B-157E2CFCC4FB}"/>
          </ac:graphicFrameMkLst>
        </pc:graphicFrameChg>
      </pc:sldChg>
      <pc:sldChg chg="modSp mod">
        <pc:chgData name="Keios Starqua" userId="8cf9fb8f937025db" providerId="LiveId" clId="{84824EA5-688C-4893-8D83-4F939D63B2B6}" dt="2021-11-19T07:04:54.894" v="5" actId="167"/>
        <pc:sldMkLst>
          <pc:docMk/>
          <pc:sldMk cId="1686888647" sldId="493"/>
        </pc:sldMkLst>
        <pc:picChg chg="ord">
          <ac:chgData name="Keios Starqua" userId="8cf9fb8f937025db" providerId="LiveId" clId="{84824EA5-688C-4893-8D83-4F939D63B2B6}" dt="2021-11-19T07:04:54.894" v="5" actId="167"/>
          <ac:picMkLst>
            <pc:docMk/>
            <pc:sldMk cId="1686888647" sldId="493"/>
            <ac:picMk id="3" creationId="{C17042DF-E1DB-49F4-9C43-2573770068E2}"/>
          </ac:picMkLst>
        </pc:picChg>
      </pc:sldChg>
      <pc:sldChg chg="modSp mod">
        <pc:chgData name="Keios Starqua" userId="8cf9fb8f937025db" providerId="LiveId" clId="{84824EA5-688C-4893-8D83-4F939D63B2B6}" dt="2021-11-19T07:24:45.139" v="6" actId="167"/>
        <pc:sldMkLst>
          <pc:docMk/>
          <pc:sldMk cId="3496572827" sldId="494"/>
        </pc:sldMkLst>
        <pc:picChg chg="ord">
          <ac:chgData name="Keios Starqua" userId="8cf9fb8f937025db" providerId="LiveId" clId="{84824EA5-688C-4893-8D83-4F939D63B2B6}" dt="2021-11-19T07:24:45.139" v="6" actId="167"/>
          <ac:picMkLst>
            <pc:docMk/>
            <pc:sldMk cId="3496572827" sldId="494"/>
            <ac:picMk id="3" creationId="{8E78E277-C137-42C2-ACD0-01D3F4B8C15E}"/>
          </ac:picMkLst>
        </pc:picChg>
      </pc:sldChg>
    </pc:docChg>
  </pc:docChgLst>
  <pc:docChgLst>
    <pc:chgData name="Loan Nguyen Thanh" userId="a13e4771-7b71-4f1e-b743-20a119b822ac" providerId="ADAL" clId="{FE66E504-4EDA-4ACC-86E4-96B9164BC85D}"/>
    <pc:docChg chg="undo custSel addSld modSld">
      <pc:chgData name="Loan Nguyen Thanh" userId="a13e4771-7b71-4f1e-b743-20a119b822ac" providerId="ADAL" clId="{FE66E504-4EDA-4ACC-86E4-96B9164BC85D}" dt="2021-02-07T09:36:04.796" v="210" actId="1076"/>
      <pc:docMkLst>
        <pc:docMk/>
      </pc:docMkLst>
      <pc:sldChg chg="modSp mod">
        <pc:chgData name="Loan Nguyen Thanh" userId="a13e4771-7b71-4f1e-b743-20a119b822ac" providerId="ADAL" clId="{FE66E504-4EDA-4ACC-86E4-96B9164BC85D}" dt="2021-02-07T09:22:38.876" v="0" actId="14100"/>
        <pc:sldMkLst>
          <pc:docMk/>
          <pc:sldMk cId="713201908" sldId="258"/>
        </pc:sldMkLst>
        <pc:picChg chg="mod">
          <ac:chgData name="Loan Nguyen Thanh" userId="a13e4771-7b71-4f1e-b743-20a119b822ac" providerId="ADAL" clId="{FE66E504-4EDA-4ACC-86E4-96B9164BC85D}" dt="2021-02-07T09:22:38.876" v="0" actId="14100"/>
          <ac:picMkLst>
            <pc:docMk/>
            <pc:sldMk cId="713201908" sldId="258"/>
            <ac:picMk id="6" creationId="{86B634A5-D9CC-423A-95BF-7EF327B70CB1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1:57.973" v="167" actId="14100"/>
        <pc:sldMkLst>
          <pc:docMk/>
          <pc:sldMk cId="3452816053" sldId="260"/>
        </pc:sldMkLst>
        <pc:spChg chg="del">
          <ac:chgData name="Loan Nguyen Thanh" userId="a13e4771-7b71-4f1e-b743-20a119b822ac" providerId="ADAL" clId="{FE66E504-4EDA-4ACC-86E4-96B9164BC85D}" dt="2021-02-07T09:23:57.686" v="2" actId="478"/>
          <ac:spMkLst>
            <pc:docMk/>
            <pc:sldMk cId="3452816053" sldId="260"/>
            <ac:spMk id="2" creationId="{3B471C5F-A0F5-4278-AC7B-61BF05BBDFB2}"/>
          </ac:spMkLst>
        </pc:spChg>
        <pc:spChg chg="del">
          <ac:chgData name="Loan Nguyen Thanh" userId="a13e4771-7b71-4f1e-b743-20a119b822ac" providerId="ADAL" clId="{FE66E504-4EDA-4ACC-86E4-96B9164BC85D}" dt="2021-02-07T09:23:59.894" v="3" actId="478"/>
          <ac:spMkLst>
            <pc:docMk/>
            <pc:sldMk cId="3452816053" sldId="260"/>
            <ac:spMk id="3" creationId="{0B8D7ABA-E5D2-4EC1-BC78-AEBA919EAEA2}"/>
          </ac:spMkLst>
        </pc:spChg>
        <pc:spChg chg="add mod">
          <ac:chgData name="Loan Nguyen Thanh" userId="a13e4771-7b71-4f1e-b743-20a119b822ac" providerId="ADAL" clId="{FE66E504-4EDA-4ACC-86E4-96B9164BC85D}" dt="2021-02-07T09:30:27.993" v="111" actId="1076"/>
          <ac:spMkLst>
            <pc:docMk/>
            <pc:sldMk cId="3452816053" sldId="260"/>
            <ac:spMk id="4" creationId="{6191FD84-B707-4DB4-B207-5234EF080256}"/>
          </ac:spMkLst>
        </pc:spChg>
        <pc:spChg chg="add mod">
          <ac:chgData name="Loan Nguyen Thanh" userId="a13e4771-7b71-4f1e-b743-20a119b822ac" providerId="ADAL" clId="{FE66E504-4EDA-4ACC-86E4-96B9164BC85D}" dt="2021-02-07T09:31:41.633" v="162" actId="2711"/>
          <ac:spMkLst>
            <pc:docMk/>
            <pc:sldMk cId="3452816053" sldId="260"/>
            <ac:spMk id="9" creationId="{3111EFEE-4393-403B-AD79-896174DAC403}"/>
          </ac:spMkLst>
        </pc:spChg>
        <pc:picChg chg="add mod">
          <ac:chgData name="Loan Nguyen Thanh" userId="a13e4771-7b71-4f1e-b743-20a119b822ac" providerId="ADAL" clId="{FE66E504-4EDA-4ACC-86E4-96B9164BC85D}" dt="2021-02-07T09:31:49.165" v="164" actId="14100"/>
          <ac:picMkLst>
            <pc:docMk/>
            <pc:sldMk cId="3452816053" sldId="260"/>
            <ac:picMk id="6" creationId="{C74A4DDC-3570-4FAD-A162-68BE1338BFB6}"/>
          </ac:picMkLst>
        </pc:picChg>
        <pc:picChg chg="add mod">
          <ac:chgData name="Loan Nguyen Thanh" userId="a13e4771-7b71-4f1e-b743-20a119b822ac" providerId="ADAL" clId="{FE66E504-4EDA-4ACC-86E4-96B9164BC85D}" dt="2021-02-07T09:31:57.973" v="167" actId="14100"/>
          <ac:picMkLst>
            <pc:docMk/>
            <pc:sldMk cId="3452816053" sldId="260"/>
            <ac:picMk id="8" creationId="{7C6B3237-F887-46F6-BD2C-AF66D16A531A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6:04.796" v="210" actId="1076"/>
        <pc:sldMkLst>
          <pc:docMk/>
          <pc:sldMk cId="3354246694" sldId="261"/>
        </pc:sldMkLst>
        <pc:spChg chg="del">
          <ac:chgData name="Loan Nguyen Thanh" userId="a13e4771-7b71-4f1e-b743-20a119b822ac" providerId="ADAL" clId="{FE66E504-4EDA-4ACC-86E4-96B9164BC85D}" dt="2021-02-07T09:32:38.355" v="169" actId="478"/>
          <ac:spMkLst>
            <pc:docMk/>
            <pc:sldMk cId="3354246694" sldId="261"/>
            <ac:spMk id="2" creationId="{2C4ACC87-19FE-4FF6-A108-58178FE3E25C}"/>
          </ac:spMkLst>
        </pc:spChg>
        <pc:spChg chg="del">
          <ac:chgData name="Loan Nguyen Thanh" userId="a13e4771-7b71-4f1e-b743-20a119b822ac" providerId="ADAL" clId="{FE66E504-4EDA-4ACC-86E4-96B9164BC85D}" dt="2021-02-07T09:32:35.644" v="168" actId="478"/>
          <ac:spMkLst>
            <pc:docMk/>
            <pc:sldMk cId="3354246694" sldId="261"/>
            <ac:spMk id="3" creationId="{B18D7134-E4CE-42C5-A8FE-FC7803E89330}"/>
          </ac:spMkLst>
        </pc:spChg>
        <pc:spChg chg="add mod">
          <ac:chgData name="Loan Nguyen Thanh" userId="a13e4771-7b71-4f1e-b743-20a119b822ac" providerId="ADAL" clId="{FE66E504-4EDA-4ACC-86E4-96B9164BC85D}" dt="2021-02-07T09:32:56.859" v="185" actId="6549"/>
          <ac:spMkLst>
            <pc:docMk/>
            <pc:sldMk cId="3354246694" sldId="261"/>
            <ac:spMk id="4" creationId="{41DC3496-7997-47EB-B969-8CCB3EEE7B8C}"/>
          </ac:spMkLst>
        </pc:spChg>
        <pc:spChg chg="add mod">
          <ac:chgData name="Loan Nguyen Thanh" userId="a13e4771-7b71-4f1e-b743-20a119b822ac" providerId="ADAL" clId="{FE66E504-4EDA-4ACC-86E4-96B9164BC85D}" dt="2021-02-07T09:36:04.796" v="210" actId="1076"/>
          <ac:spMkLst>
            <pc:docMk/>
            <pc:sldMk cId="3354246694" sldId="261"/>
            <ac:spMk id="6" creationId="{B4F0D529-7AD1-4FB0-B2C4-F4CB9B29DE6D}"/>
          </ac:spMkLst>
        </pc:spChg>
      </pc:sldChg>
      <pc:sldChg chg="addSp delSp modSp new mod">
        <pc:chgData name="Loan Nguyen Thanh" userId="a13e4771-7b71-4f1e-b743-20a119b822ac" providerId="ADAL" clId="{FE66E504-4EDA-4ACC-86E4-96B9164BC85D}" dt="2021-02-07T09:28:37.565" v="97" actId="114"/>
        <pc:sldMkLst>
          <pc:docMk/>
          <pc:sldMk cId="3780697638" sldId="262"/>
        </pc:sldMkLst>
        <pc:spChg chg="del">
          <ac:chgData name="Loan Nguyen Thanh" userId="a13e4771-7b71-4f1e-b743-20a119b822ac" providerId="ADAL" clId="{FE66E504-4EDA-4ACC-86E4-96B9164BC85D}" dt="2021-02-07T09:26:14.890" v="49" actId="478"/>
          <ac:spMkLst>
            <pc:docMk/>
            <pc:sldMk cId="3780697638" sldId="262"/>
            <ac:spMk id="2" creationId="{C98A5648-F83A-4F0C-A3B7-88458E2CBC1D}"/>
          </ac:spMkLst>
        </pc:spChg>
        <pc:spChg chg="del">
          <ac:chgData name="Loan Nguyen Thanh" userId="a13e4771-7b71-4f1e-b743-20a119b822ac" providerId="ADAL" clId="{FE66E504-4EDA-4ACC-86E4-96B9164BC85D}" dt="2021-02-07T09:26:13.231" v="48" actId="478"/>
          <ac:spMkLst>
            <pc:docMk/>
            <pc:sldMk cId="3780697638" sldId="262"/>
            <ac:spMk id="3" creationId="{C103CB05-432F-4045-B051-24A24AA3568F}"/>
          </ac:spMkLst>
        </pc:spChg>
        <pc:spChg chg="add mod">
          <ac:chgData name="Loan Nguyen Thanh" userId="a13e4771-7b71-4f1e-b743-20a119b822ac" providerId="ADAL" clId="{FE66E504-4EDA-4ACC-86E4-96B9164BC85D}" dt="2021-02-07T09:27:36.359" v="87" actId="207"/>
          <ac:spMkLst>
            <pc:docMk/>
            <pc:sldMk cId="3780697638" sldId="262"/>
            <ac:spMk id="6" creationId="{5A9BF722-179B-4DC1-BEEB-788098EBC6B7}"/>
          </ac:spMkLst>
        </pc:spChg>
        <pc:spChg chg="add mod">
          <ac:chgData name="Loan Nguyen Thanh" userId="a13e4771-7b71-4f1e-b743-20a119b822ac" providerId="ADAL" clId="{FE66E504-4EDA-4ACC-86E4-96B9164BC85D}" dt="2021-02-07T09:28:37.565" v="97" actId="114"/>
          <ac:spMkLst>
            <pc:docMk/>
            <pc:sldMk cId="3780697638" sldId="262"/>
            <ac:spMk id="7" creationId="{0599E8A9-1C30-40B7-BBFE-FA47DD252E69}"/>
          </ac:spMkLst>
        </pc:spChg>
        <pc:picChg chg="add mod">
          <ac:chgData name="Loan Nguyen Thanh" userId="a13e4771-7b71-4f1e-b743-20a119b822ac" providerId="ADAL" clId="{FE66E504-4EDA-4ACC-86E4-96B9164BC85D}" dt="2021-02-07T09:26:31.243" v="54" actId="14100"/>
          <ac:picMkLst>
            <pc:docMk/>
            <pc:sldMk cId="3780697638" sldId="262"/>
            <ac:picMk id="5" creationId="{85365FD3-5BBE-4909-BEDE-34AF5B0E6E8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408F-ED84-4B05-8620-DB3FDD1B8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29C19-8189-4213-AC94-2CBC327F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BB15-00E4-4513-9FC9-69A9E988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5037-3675-40A0-84D0-4B0D429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F68F-320A-4F16-A5D8-73C7E32F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7F6-150C-4154-B1E2-A90D6E4E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3295A-B984-4E80-8370-A21F36FF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005F-F1AB-4C7F-B588-FE6DF47E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B96A-E374-45BA-BFD9-49D78358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40A-6F5F-4444-9F7A-1703AE2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B1D47-9742-4200-B32E-DBE22A7F0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409AA-F5D5-4837-98C0-BF4D7D48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705A-9A02-4D0E-93E6-8F29FBD8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72A2-0B48-4973-8E3A-9D7B42E4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0D3E-E8D6-4D48-A95B-13C14BD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13CD-5E29-4B24-95E2-B2E0241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6E4-D8F5-4B70-8E01-B1FBE340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8DFA-8BC4-4C38-A865-C7FAB04C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2100-0D97-4DB2-8533-A1F88560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FC1B-40CB-49D6-BE0E-E7AAB120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97F6-F9D4-4CB4-8414-CB4AB2E2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13FE-2FBF-4C44-ADF6-6C10A9DF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30261-DCD6-48AA-94FC-7D8F5DF7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2BD1B-AE13-476A-BFA5-592A9C32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125C-774E-4A41-8D81-721BEF2E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1290-DF53-4958-9252-58742CC9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2706-F929-4FAD-880F-4AE3681BC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0FAA3-E711-4554-926C-EF5934E5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CB090-AAF4-489B-A8FF-8B3A0B1F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4D1CE-CB5F-4101-9621-81C2085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54DAB-1795-49AA-B617-BFE7AF29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67A-BA94-448E-81B3-9D24EB08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DFED0-25AC-411D-888A-A1AB92C2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609E-EF01-408D-898E-B9D279E9A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ECEAB-7A1F-4DAA-857D-65F07ED5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9ADC-5A24-441B-B150-CC8650589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EAB2-D196-4D35-9E43-EBFD8144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22ADF-0EE1-4A06-8F17-8925AF04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99F1-C86F-4A07-B514-751E5AED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6818-8316-4B99-A348-4B11B623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66A7-5F98-40AB-8305-287901D1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6E1E5-5F5A-4B65-9FC4-D6800ADA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0B202-A526-4B2D-9B0F-FAEA89E6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3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DD70-41DB-4314-BAF6-D8991E85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30EE4-08A6-48B6-B443-EC845B9C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53F4-BE7B-477D-AE1A-BD975101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F52-8BB3-44A8-86B7-B33FDAF0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7F12-E747-4AA7-AA07-F608B7A5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6653A-CD70-4855-AA2D-6137ECC61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89F6D-D38E-4FD7-9D7C-7D2F39E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F2B3E-588A-4FFF-A3C0-290B8ED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900F-08EC-4A88-A482-5EA3332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5C60-5BED-44F0-AD5A-922C0B36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A8B87-C19D-4933-9E15-809E94912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7FEAD-669F-4D9D-8417-7A6CE7DA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5CDB-CFC0-4D64-8263-39472BDB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2C79-5BA6-4B62-979B-A4A41BD9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C7FD0-6AE6-4157-96AA-123A655A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2C6F4-61A5-480F-9A9D-D17BDC2C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ECFA-AE18-4A73-8FAC-EB21FA4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70C6-68C4-41FA-87CF-976ECBCA8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941C-34AA-4CB0-9EB7-4BD6E8E967EE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A4E1-C22B-452C-B506-141EACB33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DE22-9896-4726-85D1-3B0BB5ED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Tuyển tập 5350 ảnh động PowerPoint">
            <a:extLst>
              <a:ext uri="{FF2B5EF4-FFF2-40B4-BE49-F238E27FC236}">
                <a16:creationId xmlns:a16="http://schemas.microsoft.com/office/drawing/2014/main" id="{37AFE36D-E5F8-4993-89A1-8E0CD8B8C4A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"/>
            <a:ext cx="12192000" cy="8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Ảnh động trang trí (144)">
            <a:extLst>
              <a:ext uri="{FF2B5EF4-FFF2-40B4-BE49-F238E27FC236}">
                <a16:creationId xmlns:a16="http://schemas.microsoft.com/office/drawing/2014/main" id="{56CF4939-C9B2-4E20-B098-8329301C470D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6499225"/>
            <a:ext cx="120300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9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2.xml"/><Relationship Id="rId1" Type="http://schemas.openxmlformats.org/officeDocument/2006/relationships/control" Target="../activeX/activeX1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CD72A-67A2-4971-934E-CC1F8F57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928"/>
            <a:ext cx="1688123" cy="184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Kết quả hình ảnh cho ngành ngôn ngữ anh trường đại học bà rịa vũng tàu">
            <a:extLst>
              <a:ext uri="{FF2B5EF4-FFF2-40B4-BE49-F238E27FC236}">
                <a16:creationId xmlns:a16="http://schemas.microsoft.com/office/drawing/2014/main" id="{90C20BA2-2574-4B2C-AC73-47A485EF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57" y="951308"/>
            <a:ext cx="9003323" cy="49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042DF-E1DB-49F4-9C43-25737700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447" y="1010117"/>
            <a:ext cx="10019553" cy="5692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C35BE4-3AEB-43DD-889E-2CFB7D963C1E}"/>
              </a:ext>
            </a:extLst>
          </p:cNvPr>
          <p:cNvSpPr txBox="1"/>
          <p:nvPr/>
        </p:nvSpPr>
        <p:spPr>
          <a:xfrm>
            <a:off x="33698" y="625231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1</a:t>
            </a:r>
          </a:p>
        </p:txBody>
      </p:sp>
      <p:pic>
        <p:nvPicPr>
          <p:cNvPr id="5" name="Track 15">
            <a:hlinkClick r:id="" action="ppaction://media"/>
            <a:extLst>
              <a:ext uri="{FF2B5EF4-FFF2-40B4-BE49-F238E27FC236}">
                <a16:creationId xmlns:a16="http://schemas.microsoft.com/office/drawing/2014/main" id="{B8E038D2-A4CB-4815-AAAE-1B6B5E9B9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8047" y="22029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8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8E277-C137-42C2-ACD0-01D3F4B8C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82" y="1148451"/>
            <a:ext cx="9363820" cy="5646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41DE8-BF3C-4728-9E29-C73726F0C29F}"/>
              </a:ext>
            </a:extLst>
          </p:cNvPr>
          <p:cNvSpPr txBox="1"/>
          <p:nvPr/>
        </p:nvSpPr>
        <p:spPr>
          <a:xfrm>
            <a:off x="33698" y="625231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1</a:t>
            </a:r>
          </a:p>
        </p:txBody>
      </p:sp>
      <p:pic>
        <p:nvPicPr>
          <p:cNvPr id="5" name="Track 15">
            <a:hlinkClick r:id="" action="ppaction://media"/>
            <a:extLst>
              <a:ext uri="{FF2B5EF4-FFF2-40B4-BE49-F238E27FC236}">
                <a16:creationId xmlns:a16="http://schemas.microsoft.com/office/drawing/2014/main" id="{A2828A41-C47E-4CD1-9DE4-B5D5DF002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580" y="24352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7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C1F53-316C-44DF-9AE4-51C2B3D976C0}"/>
              </a:ext>
            </a:extLst>
          </p:cNvPr>
          <p:cNvSpPr txBox="1"/>
          <p:nvPr/>
        </p:nvSpPr>
        <p:spPr>
          <a:xfrm>
            <a:off x="33698" y="625231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6F581-923C-43AF-9B22-3EF40713C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25" y="1148451"/>
            <a:ext cx="8855373" cy="5282066"/>
          </a:xfrm>
          <a:prstGeom prst="rect">
            <a:avLst/>
          </a:prstGeom>
        </p:spPr>
      </p:pic>
      <p:pic>
        <p:nvPicPr>
          <p:cNvPr id="5" name="Track 16">
            <a:hlinkClick r:id="" action="ppaction://media"/>
            <a:extLst>
              <a:ext uri="{FF2B5EF4-FFF2-40B4-BE49-F238E27FC236}">
                <a16:creationId xmlns:a16="http://schemas.microsoft.com/office/drawing/2014/main" id="{04C434EB-E934-478A-ABA1-873DF3362B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9225" y="1927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3E3A0-31CB-415C-AC6D-277E80806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730" y="778100"/>
            <a:ext cx="8565470" cy="581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BFC73-9FF8-4C0E-B9B0-F48D17AD6588}"/>
              </a:ext>
            </a:extLst>
          </p:cNvPr>
          <p:cNvSpPr txBox="1"/>
          <p:nvPr/>
        </p:nvSpPr>
        <p:spPr>
          <a:xfrm>
            <a:off x="0" y="778100"/>
            <a:ext cx="280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2</a:t>
            </a:r>
          </a:p>
        </p:txBody>
      </p:sp>
      <p:pic>
        <p:nvPicPr>
          <p:cNvPr id="5" name="Track 16">
            <a:hlinkClick r:id="" action="ppaction://media"/>
            <a:extLst>
              <a:ext uri="{FF2B5EF4-FFF2-40B4-BE49-F238E27FC236}">
                <a16:creationId xmlns:a16="http://schemas.microsoft.com/office/drawing/2014/main" id="{A44A731C-B1A4-43A0-BEC4-2931BFB56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3682" y="1301320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74CA1-E616-45D0-A39F-980FB6BFA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925" y="2989944"/>
            <a:ext cx="7784646" cy="3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18249-8250-4EB2-AB7E-95E96DEE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907"/>
            <a:ext cx="6220526" cy="4704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8BFC2-2A2E-476D-8DD9-2C28352B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049" y="1993115"/>
            <a:ext cx="5753951" cy="85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7CD230-12D9-4541-8AC7-E126FB4431D3}"/>
              </a:ext>
            </a:extLst>
          </p:cNvPr>
          <p:cNvSpPr txBox="1"/>
          <p:nvPr/>
        </p:nvSpPr>
        <p:spPr>
          <a:xfrm>
            <a:off x="3784879" y="720132"/>
            <a:ext cx="5753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Writing style: Magical realism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84682-E9FA-4E75-A29A-6D44A5801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703" y="2831123"/>
            <a:ext cx="5666642" cy="11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23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920006-5698-4C8C-91A1-FF67467297B0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1BB0B-7BA0-4F32-98BC-88D5F075E103}"/>
              </a:ext>
            </a:extLst>
          </p:cNvPr>
          <p:cNvSpPr txBox="1"/>
          <p:nvPr/>
        </p:nvSpPr>
        <p:spPr>
          <a:xfrm>
            <a:off x="4840514" y="654260"/>
            <a:ext cx="3272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highlight>
                  <a:srgbClr val="FFFF00"/>
                </a:highlight>
                <a:latin typeface="inherit"/>
              </a:rPr>
              <a:t>Purpose clauses</a:t>
            </a:r>
            <a:endParaRPr lang="en-US" sz="3600" b="1" dirty="0">
              <a:solidFill>
                <a:srgbClr val="0070C0"/>
              </a:solidFill>
              <a:effectLst/>
              <a:highlight>
                <a:srgbClr val="FFFF00"/>
              </a:highlight>
              <a:latin typeface="inheri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8C4C1-E2DD-4036-939D-34CF4231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36" y="1300591"/>
            <a:ext cx="10749726" cy="528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6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FD6A70-E1B6-42FA-A0CF-5DF7100F24C0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08CA-9A21-4AC0-80FB-14A5A5484014}"/>
              </a:ext>
            </a:extLst>
          </p:cNvPr>
          <p:cNvSpPr txBox="1"/>
          <p:nvPr/>
        </p:nvSpPr>
        <p:spPr>
          <a:xfrm>
            <a:off x="5174343" y="708819"/>
            <a:ext cx="3272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highlight>
                  <a:srgbClr val="FFFF00"/>
                </a:highlight>
                <a:latin typeface="inherit"/>
              </a:rPr>
              <a:t>Purpose clauses</a:t>
            </a:r>
            <a:endParaRPr lang="en-US" sz="3600" b="1" dirty="0">
              <a:solidFill>
                <a:srgbClr val="0070C0"/>
              </a:solidFill>
              <a:effectLst/>
              <a:highlight>
                <a:srgbClr val="FFFF00"/>
              </a:highlight>
              <a:latin typeface="inheri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69D4D-109C-4388-ABB4-9C17CC4FE918}"/>
              </a:ext>
            </a:extLst>
          </p:cNvPr>
          <p:cNvSpPr txBox="1"/>
          <p:nvPr/>
        </p:nvSpPr>
        <p:spPr>
          <a:xfrm>
            <a:off x="170834" y="1603140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​1. </a:t>
            </a:r>
            <a:r>
              <a:rPr lang="en-US" sz="28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opened the window. He wanted to let fresh air in.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B40D3-D6D5-4DB7-9BFB-39CC41A5B831}"/>
              </a:ext>
            </a:extLst>
          </p:cNvPr>
          <p:cNvSpPr txBox="1"/>
          <p:nvPr/>
        </p:nvSpPr>
        <p:spPr>
          <a:xfrm>
            <a:off x="170834" y="2126360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​1.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opened the window to </a:t>
            </a:r>
            <a:r>
              <a:rPr lang="en-US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fresh air in.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D10A9-F2A3-42AB-90E4-3F3E0654881E}"/>
              </a:ext>
            </a:extLst>
          </p:cNvPr>
          <p:cNvSpPr txBox="1"/>
          <p:nvPr/>
        </p:nvSpPr>
        <p:spPr>
          <a:xfrm>
            <a:off x="215492" y="2950053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​2.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took my camera. I wanted to take some photos.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C5E6D-EA00-4386-B872-6911F7FC7DDC}"/>
              </a:ext>
            </a:extLst>
          </p:cNvPr>
          <p:cNvSpPr txBox="1"/>
          <p:nvPr/>
        </p:nvSpPr>
        <p:spPr>
          <a:xfrm>
            <a:off x="215492" y="3432662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​2. </a:t>
            </a:r>
            <a:r>
              <a:rPr lang="en-US" sz="2800" b="0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took </a:t>
            </a:r>
            <a:r>
              <a:rPr lang="en-US" sz="2800" b="0" i="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 camera to take some photos</a:t>
            </a:r>
            <a:r>
              <a:rPr lang="en-US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88DFC-9BFF-408A-82D1-0CDB20DE8387}"/>
              </a:ext>
            </a:extLst>
          </p:cNvPr>
          <p:cNvSpPr txBox="1"/>
          <p:nvPr/>
        </p:nvSpPr>
        <p:spPr>
          <a:xfrm>
            <a:off x="215492" y="4097407"/>
            <a:ext cx="1103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​3.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studied really hard. He wanted to get better marks.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855F4-3751-4AB5-A331-EB825FF94226}"/>
              </a:ext>
            </a:extLst>
          </p:cNvPr>
          <p:cNvSpPr txBox="1"/>
          <p:nvPr/>
        </p:nvSpPr>
        <p:spPr>
          <a:xfrm>
            <a:off x="215492" y="4620627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​3</a:t>
            </a:r>
            <a:r>
              <a:rPr lang="en-US" sz="2800" b="0" i="1" u="none" strike="noStrike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studied really hard to get better marks</a:t>
            </a:r>
            <a:r>
              <a:rPr lang="en-US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D0436-CD2E-4A25-91BB-FF3EC407A0AD}"/>
              </a:ext>
            </a:extLst>
          </p:cNvPr>
          <p:cNvSpPr txBox="1"/>
          <p:nvPr/>
        </p:nvSpPr>
        <p:spPr>
          <a:xfrm>
            <a:off x="215492" y="5302795"/>
            <a:ext cx="1103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Jason learns Chinese. His aim is  to work  in China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02E42-D7D9-404C-9C9B-DDB25B04E62A}"/>
              </a:ext>
            </a:extLst>
          </p:cNvPr>
          <p:cNvSpPr txBox="1"/>
          <p:nvPr/>
        </p:nvSpPr>
        <p:spPr>
          <a:xfrm>
            <a:off x="215492" y="5826015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​4</a:t>
            </a:r>
            <a:r>
              <a:rPr lang="en-US" sz="2800" b="0" i="1" u="none" strike="noStrike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Jason learns Chinese to work in China</a:t>
            </a:r>
            <a:r>
              <a:rPr lang="en-US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TMLText1" r:id="rId1" imgW="2362320" imgH="228600"/>
        </mc:Choice>
        <mc:Fallback>
          <p:control name="HTMLText1" r:id="rId1" imgW="2362320" imgH="228600">
            <p:pic>
              <p:nvPicPr>
                <p:cNvPr id="7" name="HTMLText1">
                  <a:extLst>
                    <a:ext uri="{FF2B5EF4-FFF2-40B4-BE49-F238E27FC236}">
                      <a16:creationId xmlns:a16="http://schemas.microsoft.com/office/drawing/2014/main" id="{DCE9CBE2-C8BE-4E91-A632-4A82D5A68C1F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2363788" cy="228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Text2" r:id="rId2" imgW="2590920" imgH="228600"/>
        </mc:Choice>
        <mc:Fallback>
          <p:control name="HTMLText2" r:id="rId2" imgW="2590920" imgH="228600">
            <p:pic>
              <p:nvPicPr>
                <p:cNvPr id="8" name="HTMLText2">
                  <a:extLst>
                    <a:ext uri="{FF2B5EF4-FFF2-40B4-BE49-F238E27FC236}">
                      <a16:creationId xmlns:a16="http://schemas.microsoft.com/office/drawing/2014/main" id="{12C09537-03FD-4972-8E2B-157E2CFCC4F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2668588" cy="228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9282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FD6A70-E1B6-42FA-A0CF-5DF7100F24C0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08CA-9A21-4AC0-80FB-14A5A5484014}"/>
              </a:ext>
            </a:extLst>
          </p:cNvPr>
          <p:cNvSpPr txBox="1"/>
          <p:nvPr/>
        </p:nvSpPr>
        <p:spPr>
          <a:xfrm>
            <a:off x="5174343" y="770375"/>
            <a:ext cx="3272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b="1" i="1" dirty="0">
                <a:solidFill>
                  <a:srgbClr val="0070C0"/>
                </a:solidFill>
                <a:highlight>
                  <a:srgbClr val="FFFF00"/>
                </a:highlight>
                <a:latin typeface="inherit"/>
              </a:rPr>
              <a:t>Purpose clauses</a:t>
            </a:r>
            <a:endParaRPr lang="en-US" sz="2800" b="1" i="1" dirty="0">
              <a:solidFill>
                <a:srgbClr val="0070C0"/>
              </a:solidFill>
              <a:effectLst/>
              <a:highlight>
                <a:srgbClr val="FFFF00"/>
              </a:highlight>
              <a:latin typeface="inheri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69D4D-109C-4388-ABB4-9C17CC4FE918}"/>
              </a:ext>
            </a:extLst>
          </p:cNvPr>
          <p:cNvSpPr txBox="1"/>
          <p:nvPr/>
        </p:nvSpPr>
        <p:spPr>
          <a:xfrm>
            <a:off x="103807" y="1279970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​5.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I’ve collected money. I will buy a new car.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B40D3-D6D5-4DB7-9BFB-39CC41A5B831}"/>
              </a:ext>
            </a:extLst>
          </p:cNvPr>
          <p:cNvSpPr txBox="1"/>
          <p:nvPr/>
        </p:nvSpPr>
        <p:spPr>
          <a:xfrm>
            <a:off x="103807" y="1803190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​5.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</a:t>
            </a:r>
            <a:endParaRPr lang="en-US" sz="28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D10A9-F2A3-42AB-90E4-3F3E0654881E}"/>
              </a:ext>
            </a:extLst>
          </p:cNvPr>
          <p:cNvSpPr txBox="1"/>
          <p:nvPr/>
        </p:nvSpPr>
        <p:spPr>
          <a:xfrm>
            <a:off x="148465" y="2626883"/>
            <a:ext cx="1197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​6.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people left Turkey in 1960s.They wanted to find jobs in Germany.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C5E6D-EA00-4386-B872-6911F7FC7DDC}"/>
              </a:ext>
            </a:extLst>
          </p:cNvPr>
          <p:cNvSpPr txBox="1"/>
          <p:nvPr/>
        </p:nvSpPr>
        <p:spPr>
          <a:xfrm>
            <a:off x="148465" y="3109492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​6.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________. 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88DFC-9BFF-408A-82D1-0CDB20DE8387}"/>
              </a:ext>
            </a:extLst>
          </p:cNvPr>
          <p:cNvSpPr txBox="1"/>
          <p:nvPr/>
        </p:nvSpPr>
        <p:spPr>
          <a:xfrm>
            <a:off x="148465" y="3774237"/>
            <a:ext cx="1103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​7.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She attends to a course. She wants to  learn chess.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855F4-3751-4AB5-A331-EB825FF94226}"/>
              </a:ext>
            </a:extLst>
          </p:cNvPr>
          <p:cNvSpPr txBox="1"/>
          <p:nvPr/>
        </p:nvSpPr>
        <p:spPr>
          <a:xfrm>
            <a:off x="148465" y="4297457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​7.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________. 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D0436-CD2E-4A25-91BB-FF3EC407A0AD}"/>
              </a:ext>
            </a:extLst>
          </p:cNvPr>
          <p:cNvSpPr txBox="1"/>
          <p:nvPr/>
        </p:nvSpPr>
        <p:spPr>
          <a:xfrm>
            <a:off x="148465" y="4979625"/>
            <a:ext cx="1103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Linda turned on the lights. She wanted to see better.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02E42-D7D9-404C-9C9B-DDB25B04E62A}"/>
              </a:ext>
            </a:extLst>
          </p:cNvPr>
          <p:cNvSpPr txBox="1"/>
          <p:nvPr/>
        </p:nvSpPr>
        <p:spPr>
          <a:xfrm>
            <a:off x="148465" y="5502845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​8.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________. 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353D77-313D-4812-A132-968442546FB5}"/>
              </a:ext>
            </a:extLst>
          </p:cNvPr>
          <p:cNvSpPr txBox="1"/>
          <p:nvPr/>
        </p:nvSpPr>
        <p:spPr>
          <a:xfrm>
            <a:off x="258418" y="6195303"/>
            <a:ext cx="11469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https://www.englishexercises.org/makeagame/viewgame.asp?id=6268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TMLText1" r:id="rId1" imgW="2362320" imgH="228600"/>
        </mc:Choice>
        <mc:Fallback>
          <p:control name="HTMLText1" r:id="rId1" imgW="2362320" imgH="228600">
            <p:pic>
              <p:nvPicPr>
                <p:cNvPr id="7" name="HTMLText1">
                  <a:extLst>
                    <a:ext uri="{FF2B5EF4-FFF2-40B4-BE49-F238E27FC236}">
                      <a16:creationId xmlns:a16="http://schemas.microsoft.com/office/drawing/2014/main" id="{DCE9CBE2-C8BE-4E91-A632-4A82D5A68C1F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2363788" cy="228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Text2" r:id="rId2" imgW="2590920" imgH="228600"/>
        </mc:Choice>
        <mc:Fallback>
          <p:control name="HTMLText2" r:id="rId2" imgW="2590920" imgH="228600">
            <p:pic>
              <p:nvPicPr>
                <p:cNvPr id="8" name="HTMLText2">
                  <a:extLst>
                    <a:ext uri="{FF2B5EF4-FFF2-40B4-BE49-F238E27FC236}">
                      <a16:creationId xmlns:a16="http://schemas.microsoft.com/office/drawing/2014/main" id="{12C09537-03FD-4972-8E2B-157E2CFCC4F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2668588" cy="228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DCA9A9-FA4E-4916-9E09-6976F891A840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F4B31-45C2-446B-8AFC-A98534337281}"/>
              </a:ext>
            </a:extLst>
          </p:cNvPr>
          <p:cNvSpPr txBox="1"/>
          <p:nvPr/>
        </p:nvSpPr>
        <p:spPr>
          <a:xfrm>
            <a:off x="5174343" y="770375"/>
            <a:ext cx="32729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inherit"/>
              </a:rPr>
              <a:t>Purpose clauses</a:t>
            </a:r>
            <a:endParaRPr lang="en-US" sz="3200" b="1" dirty="0">
              <a:solidFill>
                <a:srgbClr val="00B050"/>
              </a:solidFill>
              <a:effectLst/>
              <a:highlight>
                <a:srgbClr val="FFFF00"/>
              </a:highlight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526D7-A9A4-4811-BE71-E3A8A6A80DA4}"/>
              </a:ext>
            </a:extLst>
          </p:cNvPr>
          <p:cNvSpPr txBox="1"/>
          <p:nvPr/>
        </p:nvSpPr>
        <p:spPr>
          <a:xfrm>
            <a:off x="0" y="1185614"/>
            <a:ext cx="1103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Talking about your purposes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0681075E-07A6-46FE-820B-30E0AAFF3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06818"/>
              </p:ext>
            </p:extLst>
          </p:nvPr>
        </p:nvGraphicFramePr>
        <p:xfrm>
          <a:off x="200044" y="1708834"/>
          <a:ext cx="11382356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078">
                  <a:extLst>
                    <a:ext uri="{9D8B030D-6E8A-4147-A177-3AD203B41FA5}">
                      <a16:colId xmlns:a16="http://schemas.microsoft.com/office/drawing/2014/main" val="3727865899"/>
                    </a:ext>
                  </a:extLst>
                </a:gridCol>
                <a:gridCol w="4253948">
                  <a:extLst>
                    <a:ext uri="{9D8B030D-6E8A-4147-A177-3AD203B41FA5}">
                      <a16:colId xmlns:a16="http://schemas.microsoft.com/office/drawing/2014/main" val="2770421024"/>
                    </a:ext>
                  </a:extLst>
                </a:gridCol>
                <a:gridCol w="6586330">
                  <a:extLst>
                    <a:ext uri="{9D8B030D-6E8A-4147-A177-3AD203B41FA5}">
                      <a16:colId xmlns:a16="http://schemas.microsoft.com/office/drawing/2014/main" val="983532236"/>
                    </a:ext>
                  </a:extLst>
                </a:gridCol>
              </a:tblGrid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90030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up 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get up early to feel that I have more time in the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850934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 morning exercises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do morning exercises to improve my healthy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979697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 foreign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study foreign languages to expand my learning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02264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Attend a cooking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take a cooking class to cook better.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407975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 yoga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do yoga to learn how to control my body.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38049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 sports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play sports to train my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96837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 part time 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work part-time to earn money and improve my living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37178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 to bed 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do to bed early to wake up early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733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work hard to prove myself with my family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159695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Eat lots of vegetables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eat a lot of vegetables to strengthen my digestive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429017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Save 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save money to create wealth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37551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 to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walk to school to save money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85460"/>
                  </a:ext>
                </a:extLst>
              </a:tr>
              <a:tr h="345413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Became a moderator in the community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became a moderator to lead the community I love in the right direction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423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98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A7960C-48CB-42E0-A8C2-6D9C2CA43952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BEFA1-7230-454E-9067-DF9FFE7655C2}"/>
              </a:ext>
            </a:extLst>
          </p:cNvPr>
          <p:cNvSpPr txBox="1"/>
          <p:nvPr/>
        </p:nvSpPr>
        <p:spPr>
          <a:xfrm>
            <a:off x="5174343" y="770375"/>
            <a:ext cx="3272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b="1" i="1" dirty="0">
                <a:solidFill>
                  <a:srgbClr val="0070C0"/>
                </a:solidFill>
                <a:highlight>
                  <a:srgbClr val="FFFF00"/>
                </a:highlight>
                <a:latin typeface="inherit"/>
              </a:rPr>
              <a:t>Purpose clauses</a:t>
            </a:r>
            <a:endParaRPr lang="en-US" sz="2800" b="1" i="1" dirty="0">
              <a:solidFill>
                <a:srgbClr val="0070C0"/>
              </a:solidFill>
              <a:effectLst/>
              <a:highlight>
                <a:srgbClr val="FFFF00"/>
              </a:highlight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51B2F-A984-4CC4-9CA9-01583ABBED7E}"/>
              </a:ext>
            </a:extLst>
          </p:cNvPr>
          <p:cNvSpPr txBox="1"/>
          <p:nvPr/>
        </p:nvSpPr>
        <p:spPr>
          <a:xfrm>
            <a:off x="0" y="1360349"/>
            <a:ext cx="1103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Talking about your purposes as the sample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5FF00-6861-4C81-821A-7CCB5759F060}"/>
              </a:ext>
            </a:extLst>
          </p:cNvPr>
          <p:cNvSpPr txBox="1"/>
          <p:nvPr/>
        </p:nvSpPr>
        <p:spPr>
          <a:xfrm>
            <a:off x="103807" y="2362612"/>
            <a:ext cx="110356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A: Do you do morning exercise everyday?</a:t>
            </a:r>
          </a:p>
          <a:p>
            <a:endParaRPr lang="en-US" sz="3600" b="0" i="0" u="none" strike="noStrike" dirty="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Yes, I do</a:t>
            </a:r>
          </a:p>
          <a:p>
            <a:endParaRPr lang="en-US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Why do you it?</a:t>
            </a:r>
          </a:p>
          <a:p>
            <a:endParaRPr lang="en-US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I do morning exercise everyday </a:t>
            </a:r>
            <a:r>
              <a:rPr lang="en-US" sz="3600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</a:t>
            </a:r>
            <a:r>
              <a:rPr lang="en-US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health.</a:t>
            </a:r>
          </a:p>
        </p:txBody>
      </p:sp>
    </p:spTree>
    <p:extLst>
      <p:ext uri="{BB962C8B-B14F-4D97-AF65-F5344CB8AC3E}">
        <p14:creationId xmlns:p14="http://schemas.microsoft.com/office/powerpoint/2010/main" val="289095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041589-DAA1-4CA8-8E2B-ECF519BE4276}"/>
              </a:ext>
            </a:extLst>
          </p:cNvPr>
          <p:cNvSpPr txBox="1"/>
          <p:nvPr/>
        </p:nvSpPr>
        <p:spPr>
          <a:xfrm>
            <a:off x="-182880" y="741276"/>
            <a:ext cx="1256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JETSTREAM PRE-INTERMEDIATE B</a:t>
            </a:r>
          </a:p>
        </p:txBody>
      </p:sp>
      <p:pic>
        <p:nvPicPr>
          <p:cNvPr id="1026" name="Picture 2" descr="Kết quả hình ảnh cho american jetstream pre-intermediate b">
            <a:extLst>
              <a:ext uri="{FF2B5EF4-FFF2-40B4-BE49-F238E27FC236}">
                <a16:creationId xmlns:a16="http://schemas.microsoft.com/office/drawing/2014/main" id="{BB99A583-ED2F-4ED7-92C7-D1D6F355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2" y="1387607"/>
            <a:ext cx="4848225" cy="53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1B9B1-9344-4927-91BA-3D3F59072375}"/>
              </a:ext>
            </a:extLst>
          </p:cNvPr>
          <p:cNvSpPr txBox="1"/>
          <p:nvPr/>
        </p:nvSpPr>
        <p:spPr>
          <a:xfrm>
            <a:off x="4534997" y="958392"/>
            <a:ext cx="286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29F90-1682-4FBC-B8A6-EEF635459AFB}"/>
              </a:ext>
            </a:extLst>
          </p:cNvPr>
          <p:cNvSpPr txBox="1"/>
          <p:nvPr/>
        </p:nvSpPr>
        <p:spPr>
          <a:xfrm>
            <a:off x="272894" y="2549564"/>
            <a:ext cx="70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Grammar: purpose clause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23AC8D-2B14-4016-A58D-426C5D9FE711}"/>
              </a:ext>
            </a:extLst>
          </p:cNvPr>
          <p:cNvSpPr txBox="1"/>
          <p:nvPr/>
        </p:nvSpPr>
        <p:spPr>
          <a:xfrm>
            <a:off x="315098" y="3016903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https://www.youtube.com/watch?v=P-p_o9fZZ0k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A731C-8926-4A02-BA88-5065C0CB0F0F}"/>
              </a:ext>
            </a:extLst>
          </p:cNvPr>
          <p:cNvSpPr txBox="1"/>
          <p:nvPr/>
        </p:nvSpPr>
        <p:spPr>
          <a:xfrm>
            <a:off x="272894" y="4510341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https://www.youtube.com/watch?v=B2zhLYz4pYo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7F0E7-44B2-4A13-B05E-39B92307F07F}"/>
              </a:ext>
            </a:extLst>
          </p:cNvPr>
          <p:cNvSpPr txBox="1"/>
          <p:nvPr/>
        </p:nvSpPr>
        <p:spPr>
          <a:xfrm>
            <a:off x="272894" y="4014948"/>
            <a:ext cx="1135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Listening: Why should you read “One hundred years of solitude”? </a:t>
            </a:r>
          </a:p>
        </p:txBody>
      </p:sp>
    </p:spTree>
    <p:extLst>
      <p:ext uri="{BB962C8B-B14F-4D97-AF65-F5344CB8AC3E}">
        <p14:creationId xmlns:p14="http://schemas.microsoft.com/office/powerpoint/2010/main" val="31692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38464"/>
            <a:ext cx="8229600" cy="88914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32766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loannguyenthanh1978@gmail.co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9BF722-179B-4DC1-BEEB-788098EBC6B7}"/>
              </a:ext>
            </a:extLst>
          </p:cNvPr>
          <p:cNvSpPr txBox="1"/>
          <p:nvPr/>
        </p:nvSpPr>
        <p:spPr>
          <a:xfrm>
            <a:off x="662608" y="781665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8A9-1C30-40B7-BBFE-FA47DD252E69}"/>
              </a:ext>
            </a:extLst>
          </p:cNvPr>
          <p:cNvSpPr txBox="1"/>
          <p:nvPr/>
        </p:nvSpPr>
        <p:spPr>
          <a:xfrm>
            <a:off x="3457290" y="672675"/>
            <a:ext cx="763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Artists and writers</a:t>
            </a:r>
          </a:p>
        </p:txBody>
      </p:sp>
      <p:pic>
        <p:nvPicPr>
          <p:cNvPr id="1026" name="Picture 2" descr="Salvador Dali, Famous Artist Painting by Esoterica Art Agency">
            <a:extLst>
              <a:ext uri="{FF2B5EF4-FFF2-40B4-BE49-F238E27FC236}">
                <a16:creationId xmlns:a16="http://schemas.microsoft.com/office/drawing/2014/main" id="{51504F0D-12DC-4EF1-BCF0-24F98B2CF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" y="1464125"/>
            <a:ext cx="2702065" cy="374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ibute | Dali paintings, Salvador dali art, Dali art">
            <a:extLst>
              <a:ext uri="{FF2B5EF4-FFF2-40B4-BE49-F238E27FC236}">
                <a16:creationId xmlns:a16="http://schemas.microsoft.com/office/drawing/2014/main" id="{DE307C57-A395-4E3E-91C4-8E8683ADE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34" y="1442116"/>
            <a:ext cx="3570380" cy="374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lvador Dali (Oil on Canvas) In the style of | Salvador dali paintings, Salvador  dali art, Dali art">
            <a:extLst>
              <a:ext uri="{FF2B5EF4-FFF2-40B4-BE49-F238E27FC236}">
                <a16:creationId xmlns:a16="http://schemas.microsoft.com/office/drawing/2014/main" id="{9D17E6F6-38F2-4F41-B971-09462BB7F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58" y="1442116"/>
            <a:ext cx="3004897" cy="363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9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615E1-AA83-483A-9B84-D12B5773C8DC}"/>
              </a:ext>
            </a:extLst>
          </p:cNvPr>
          <p:cNvSpPr txBox="1"/>
          <p:nvPr/>
        </p:nvSpPr>
        <p:spPr>
          <a:xfrm>
            <a:off x="268712" y="645753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3327F-509E-4E77-A7E9-0AB2581D96AD}"/>
              </a:ext>
            </a:extLst>
          </p:cNvPr>
          <p:cNvSpPr txBox="1"/>
          <p:nvPr/>
        </p:nvSpPr>
        <p:spPr>
          <a:xfrm>
            <a:off x="3457290" y="672675"/>
            <a:ext cx="763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Artists and writers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3AA35-54FA-4482-B0F1-5CF1CCEE05FE}"/>
              </a:ext>
            </a:extLst>
          </p:cNvPr>
          <p:cNvSpPr txBox="1"/>
          <p:nvPr/>
        </p:nvSpPr>
        <p:spPr>
          <a:xfrm>
            <a:off x="268713" y="1375598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BF4F9-4CF3-4498-8106-58D569193B5F}"/>
              </a:ext>
            </a:extLst>
          </p:cNvPr>
          <p:cNvSpPr txBox="1"/>
          <p:nvPr/>
        </p:nvSpPr>
        <p:spPr>
          <a:xfrm>
            <a:off x="1178781" y="1922574"/>
            <a:ext cx="626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writer of purpose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4A9DB0-A579-46C0-BED7-CB4BD035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3" y="3485213"/>
            <a:ext cx="7586432" cy="2986856"/>
          </a:xfrm>
          <a:prstGeom prst="rect">
            <a:avLst/>
          </a:prstGeom>
        </p:spPr>
      </p:pic>
      <p:pic>
        <p:nvPicPr>
          <p:cNvPr id="1026" name="Picture 2" descr="Amazon.com: Gabriel García Márquez: Una Vida (Spanish Edition)  (9780307472281): Martin, Gerald: Books">
            <a:extLst>
              <a:ext uri="{FF2B5EF4-FFF2-40B4-BE49-F238E27FC236}">
                <a16:creationId xmlns:a16="http://schemas.microsoft.com/office/drawing/2014/main" id="{04916D84-0998-4402-8DA1-9FD4FA3E7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045" y="1517540"/>
            <a:ext cx="3949406" cy="526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9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85309-6C18-48B6-9250-A5612AAC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60" y="701723"/>
            <a:ext cx="9554483" cy="615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4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B474F-06BF-4155-A272-25ABE0E4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2" y="4992915"/>
            <a:ext cx="11494808" cy="1693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BF7999-9D7E-4A78-8BCC-147B6C7A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01" y="448929"/>
            <a:ext cx="7333797" cy="472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5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118321" y="537792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286022" y="4578690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588203" y="5091649"/>
            <a:ext cx="2453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sɒlətjuːd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5713882" y="1320451"/>
            <a:ext cx="6478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state of being alone, especially when you find this pleasant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8AD94B-0ED2-4B83-B089-E7617D5BA4EF}"/>
              </a:ext>
            </a:extLst>
          </p:cNvPr>
          <p:cNvSpPr txBox="1"/>
          <p:nvPr/>
        </p:nvSpPr>
        <p:spPr>
          <a:xfrm>
            <a:off x="588203" y="579698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Ex: I returned to the solitude of my room.</a:t>
            </a:r>
          </a:p>
        </p:txBody>
      </p:sp>
      <p:pic>
        <p:nvPicPr>
          <p:cNvPr id="2" name="Picture 2" descr="Solitude enhances your social-emotional health and well-being - Healthy  Relationships">
            <a:extLst>
              <a:ext uri="{FF2B5EF4-FFF2-40B4-BE49-F238E27FC236}">
                <a16:creationId xmlns:a16="http://schemas.microsoft.com/office/drawing/2014/main" id="{BB043B4F-1E46-4289-B4AC-800C05C52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22" y="1176592"/>
            <a:ext cx="5141838" cy="341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C9E46-B937-46F1-8DB5-F39F4AD21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82" y="2416533"/>
            <a:ext cx="6347489" cy="24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3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0E3EF-A0D2-44D4-A8AD-D8C2A06B96EB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E9CEE-5A67-43F6-88FF-73C28043A4FD}"/>
              </a:ext>
            </a:extLst>
          </p:cNvPr>
          <p:cNvSpPr txBox="1"/>
          <p:nvPr/>
        </p:nvSpPr>
        <p:spPr>
          <a:xfrm>
            <a:off x="4194628" y="915870"/>
            <a:ext cx="4296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3600" b="1" dirty="0">
                <a:solidFill>
                  <a:srgbClr val="0070C0"/>
                </a:solidFill>
                <a:highlight>
                  <a:srgbClr val="FFFF00"/>
                </a:highlight>
                <a:latin typeface="inherit"/>
              </a:rPr>
              <a:t>Writing and novels</a:t>
            </a:r>
            <a:endParaRPr lang="en-US" sz="3600" b="1" dirty="0">
              <a:solidFill>
                <a:srgbClr val="0070C0"/>
              </a:solidFill>
              <a:effectLst/>
              <a:highlight>
                <a:srgbClr val="FFFF00"/>
              </a:highlight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7688B-B227-4198-9177-6E66729E8976}"/>
              </a:ext>
            </a:extLst>
          </p:cNvPr>
          <p:cNvSpPr txBox="1"/>
          <p:nvPr/>
        </p:nvSpPr>
        <p:spPr>
          <a:xfrm>
            <a:off x="363056" y="2402700"/>
            <a:ext cx="1169831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b="0" dirty="0">
                <a:solidFill>
                  <a:srgbClr val="0070C0"/>
                </a:solidFill>
                <a:effectLst/>
                <a:latin typeface="inherit"/>
              </a:rPr>
              <a:t>Book cover	             book prize		     book review		    book title</a:t>
            </a:r>
          </a:p>
          <a:p>
            <a:pPr fontAlgn="base"/>
            <a:endParaRPr lang="en-US" sz="2800" b="0" dirty="0">
              <a:solidFill>
                <a:srgbClr val="0070C0"/>
              </a:solidFill>
              <a:effectLst/>
              <a:latin typeface="inherit"/>
            </a:endParaRPr>
          </a:p>
          <a:p>
            <a:pPr fontAlgn="base"/>
            <a:r>
              <a:rPr lang="en-US" sz="2800" dirty="0">
                <a:solidFill>
                  <a:srgbClr val="0070C0"/>
                </a:solidFill>
                <a:latin typeface="inherit"/>
              </a:rPr>
              <a:t>Newspaper article		           newspaper review</a:t>
            </a:r>
          </a:p>
          <a:p>
            <a:pPr fontAlgn="base"/>
            <a:endParaRPr lang="en-US" sz="2800" dirty="0">
              <a:solidFill>
                <a:srgbClr val="0070C0"/>
              </a:solidFill>
              <a:latin typeface="inherit"/>
            </a:endParaRPr>
          </a:p>
          <a:p>
            <a:pPr fontAlgn="base"/>
            <a:r>
              <a:rPr lang="en-US" sz="2800" b="0" dirty="0">
                <a:solidFill>
                  <a:srgbClr val="0070C0"/>
                </a:solidFill>
                <a:effectLst/>
                <a:latin typeface="inherit"/>
              </a:rPr>
              <a:t>Publish a novel		           publish an article</a:t>
            </a:r>
          </a:p>
          <a:p>
            <a:pPr fontAlgn="base"/>
            <a:endParaRPr lang="en-US" sz="2800" b="0" dirty="0">
              <a:solidFill>
                <a:srgbClr val="0070C0"/>
              </a:solidFill>
              <a:effectLst/>
              <a:latin typeface="inherit"/>
            </a:endParaRPr>
          </a:p>
          <a:p>
            <a:pPr fontAlgn="base"/>
            <a:r>
              <a:rPr lang="en-US" sz="2800" dirty="0">
                <a:solidFill>
                  <a:srgbClr val="0070C0"/>
                </a:solidFill>
                <a:latin typeface="inherit"/>
              </a:rPr>
              <a:t>A short story</a:t>
            </a:r>
            <a:endParaRPr lang="en-US" sz="2800" b="0" dirty="0">
              <a:solidFill>
                <a:srgbClr val="0070C0"/>
              </a:solidFill>
              <a:effectLst/>
              <a:latin typeface="inherit"/>
            </a:endParaRPr>
          </a:p>
          <a:p>
            <a:pPr algn="l" fontAlgn="base"/>
            <a:endParaRPr lang="en-US" sz="2800" b="0" dirty="0">
              <a:solidFill>
                <a:srgbClr val="0070C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10977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06941C113C541AC0457BC9259608C" ma:contentTypeVersion="5" ma:contentTypeDescription="Create a new document." ma:contentTypeScope="" ma:versionID="1d9ce00807974bf0693c4f1f40f58f89">
  <xsd:schema xmlns:xsd="http://www.w3.org/2001/XMLSchema" xmlns:xs="http://www.w3.org/2001/XMLSchema" xmlns:p="http://schemas.microsoft.com/office/2006/metadata/properties" xmlns:ns3="39a131ec-e19d-42be-8591-3fcdfcf2f7e2" xmlns:ns4="444932da-0485-4473-8ae7-3ece2cf45c2a" targetNamespace="http://schemas.microsoft.com/office/2006/metadata/properties" ma:root="true" ma:fieldsID="c79fde4dcb096ded0c793d0d609ed09a" ns3:_="" ns4:_="">
    <xsd:import namespace="39a131ec-e19d-42be-8591-3fcdfcf2f7e2"/>
    <xsd:import namespace="444932da-0485-4473-8ae7-3ece2cf45c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131ec-e19d-42be-8591-3fcdfcf2f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4932da-0485-4473-8ae7-3ece2cf45c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F970B2-B050-4944-8B32-5AFF68B2F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a131ec-e19d-42be-8591-3fcdfcf2f7e2"/>
    <ds:schemaRef ds:uri="444932da-0485-4473-8ae7-3ece2cf45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601EF8-5C84-4079-BD75-F6A38807A137}">
  <ds:schemaRefs>
    <ds:schemaRef ds:uri="39a131ec-e19d-42be-8591-3fcdfcf2f7e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44932da-0485-4473-8ae7-3ece2cf45c2a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864AB00-461D-41AA-B1E9-202FD92224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2001</TotalTime>
  <Words>621</Words>
  <Application>Microsoft Office PowerPoint</Application>
  <PresentationFormat>Widescreen</PresentationFormat>
  <Paragraphs>114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inherit</vt:lpstr>
      <vt:lpstr>Arial</vt:lpstr>
      <vt:lpstr>Calibri</vt:lpstr>
      <vt:lpstr>Calibri Light</vt:lpstr>
      <vt:lpstr>Lucida Sans Unicode</vt:lpstr>
      <vt:lpstr>Source Sans Pro</vt:lpstr>
      <vt:lpstr>Times New Roman</vt:lpstr>
      <vt:lpstr>Office Theme</vt:lpstr>
      <vt:lpstr>PowerPoint Presentation</vt:lpstr>
      <vt:lpstr>PowerPoint Presentation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Loan Nguyen Thanh</dc:creator>
  <cp:lastModifiedBy>Keios Starqua</cp:lastModifiedBy>
  <cp:revision>130</cp:revision>
  <dcterms:created xsi:type="dcterms:W3CDTF">2021-02-07T08:41:03Z</dcterms:created>
  <dcterms:modified xsi:type="dcterms:W3CDTF">2021-11-19T08:15:11Z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0x01010082E06941C113C541AC0457BC9259608C</vt:lpwstr>
  </property>
</Properties>
</file>